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2" r:id="rId4"/>
    <p:sldMasterId id="2147483809" r:id="rId5"/>
    <p:sldMasterId id="2147483897" r:id="rId6"/>
  </p:sldMasterIdLst>
  <p:notesMasterIdLst>
    <p:notesMasterId r:id="rId13"/>
  </p:notesMasterIdLst>
  <p:sldIdLst>
    <p:sldId id="299" r:id="rId7"/>
    <p:sldId id="256" r:id="rId8"/>
    <p:sldId id="261" r:id="rId9"/>
    <p:sldId id="263" r:id="rId10"/>
    <p:sldId id="262" r:id="rId11"/>
    <p:sldId id="309" r:id="rId12"/>
  </p:sldIdLst>
  <p:sldSz cx="12192000" cy="6858000"/>
  <p:notesSz cx="6858000" cy="91440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" id="{86F55D6F-F04C-C141-A3B2-B81D9F14C13E}">
          <p14:sldIdLst/>
        </p14:section>
        <p14:section name="Content Slides" id="{05C53EB9-C633-4D6D-B3BC-F573E1DB951E}">
          <p14:sldIdLst>
            <p14:sldId id="299"/>
            <p14:sldId id="256"/>
            <p14:sldId id="261"/>
            <p14:sldId id="263"/>
            <p14:sldId id="262"/>
            <p14:sldId id="30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984D937-6837-0D10-82B4-23B06B5F81C5}" name="Russell-Furlong, Reuben" initials="RR" userId="S::RRFurlong@qa.com::e9d87ac5-24fc-4c54-94e2-a648512f304f" providerId="AD"/>
  <p188:author id="{2B038381-4C18-EEB2-D798-E55F33345695}" name="Haynes, Amanda" initials="HA" userId="S::ahaynes@qa.com::f3044909-ea02-4a80-b124-5c683d29f1e5" providerId="AD"/>
  <p188:author id="{34F02186-A83D-147B-1AD3-CAE41537E927}" name="O'Flynn, Sarah" initials="SO" userId="S::SOFlynn@qa.com::c5bd941b-3572-499d-9953-9da6030055ca" providerId="AD"/>
  <p188:author id="{570EC78B-0B85-CC25-1293-AD5F30C7BB59}" name="Huskisson, Harry" initials="HH" userId="S::HHuskisson@qa.com::5d0a9b6a-71d8-408a-a551-20cf3a498200" providerId="AD"/>
  <p188:author id="{29DB2DE1-A6DA-284A-0775-8BA18A27BFDD}" name="Renang, Antonia" initials="AR" userId="S::ARenang@qa.com::6d248bc4-c380-4929-8d38-4b7a6af76729" providerId="AD"/>
  <p188:author id="{14A6B2E2-577F-2DC9-8598-664F7D3C9407}" name="Evans, Josie" initials="JE" userId="S::JEvans3@qa.com::aaea60dd-eaa6-4fde-a2ae-3576d6b832c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5F5F"/>
    <a:srgbClr val="333333"/>
    <a:srgbClr val="575757"/>
    <a:srgbClr val="000000"/>
    <a:srgbClr val="0D0D0D"/>
    <a:srgbClr val="161616"/>
    <a:srgbClr val="FEBDC0"/>
    <a:srgbClr val="FEDEC3"/>
    <a:srgbClr val="ACE2F0"/>
    <a:srgbClr val="0E4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E3C4CE-398A-3D94-59E4-D3A95BFCB5FC}" v="1" dt="2025-04-17T11:00:19.919"/>
    <p1510:client id="{AA1E8737-A1C0-A00E-CCA2-244F708A42C0}" v="9" dt="2025-04-17T08:26:43.446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–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038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40" d="100"/>
          <a:sy n="140" d="100"/>
        </p:scale>
        <p:origin x="2694" y="-315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2.fntdata"/><Relationship Id="rId23" Type="http://schemas.microsoft.com/office/2018/10/relationships/authors" Target="authors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font" Target="fonts/font1.fntdata"/><Relationship Id="rId22" Type="http://schemas.microsoft.com/office/2015/10/relationships/revisionInfo" Target="revisionInfo.xml"/></Relationships>
</file>

<file path=ppt/media/image1.jpeg>
</file>

<file path=ppt/media/image10.png>
</file>

<file path=ppt/media/image12.png>
</file>

<file path=ppt/media/image14.png>
</file>

<file path=ppt/media/image16.png>
</file>

<file path=ppt/media/image18.png>
</file>

<file path=ppt/media/image20.png>
</file>

<file path=ppt/media/image23.png>
</file>

<file path=ppt/media/image24.png>
</file>

<file path=ppt/media/image26.png>
</file>

<file path=ppt/media/image29.png>
</file>

<file path=ppt/media/image3.jpeg>
</file>

<file path=ppt/media/image30.png>
</file>

<file path=ppt/media/image31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08F72-D084-4C96-B297-285B2ED0D15C}" type="datetimeFigureOut">
              <a:rPr lang="en-GB" smtClean="0"/>
              <a:t>12/11/2025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E1F5F-BEC2-48D5-A890-C07C79853E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3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E1F5F-BEC2-48D5-A890-C07C79853E2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931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E1F5F-BEC2-48D5-A890-C07C79853E26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8948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4.png"/><Relationship Id="rId4" Type="http://schemas.openxmlformats.org/officeDocument/2006/relationships/image" Target="../media/image28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6528390" y="0"/>
            <a:ext cx="5663609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3739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rang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C7FB40-8E4C-9F3C-39E4-77F63BEB7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858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Green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CAA40E-1785-77D1-B497-23C4B7D0F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70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/W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CB853B-6666-2B54-6421-F982E0932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26B79A-062B-09A4-399F-9A4F4ABCA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7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497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12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52ED4D-1FD8-8A85-D9F2-130947E58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A2B2ADB-E9C2-46B9-217D-95C46BD1C9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2" y="1733108"/>
            <a:ext cx="5744228" cy="43487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C2D1BDC-8F98-CD0B-F342-F69276C05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59426" y="1733108"/>
            <a:ext cx="5532574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FAF83E-84C1-EB63-2AE6-A697F4B23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297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8961679" y="1733108"/>
            <a:ext cx="323032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7686287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9F038F-3F25-E2F9-C87A-21E6BA03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41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8E43A38-C814-1ECB-B0C2-350BCC4A5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081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058DBC-ECFC-992C-B787-CF026CF7F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637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image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63EADF05-6147-C359-65E0-0B6C167D1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88393"/>
            <a:ext cx="8062124" cy="423814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A3EF1E2-21DA-1F1B-ED20-1E0CA14008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06047" y="3514506"/>
            <a:ext cx="3685953" cy="785919"/>
          </a:xfrm>
          <a:prstGeom prst="rect">
            <a:avLst/>
          </a:prstGeom>
          <a:solidFill>
            <a:srgbClr val="5F5F5F"/>
          </a:solidFill>
        </p:spPr>
        <p:txBody>
          <a:bodyPr lIns="288000" tIns="251999" rIns="288000" bIns="251999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F1A10E-9321-C019-89DF-4455D5219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319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icons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F93977-4867-A718-5684-B7AE0372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92300"/>
            <a:ext cx="12192000" cy="3810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8650218-E8C4-B267-B89C-CD94E6AC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84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BFAE9F9-5429-CFF8-597C-34C1D92EB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84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2ECB421E-ABC7-A07A-7FBD-08786784AF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322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C9428658-31AB-5478-AB9C-2332ED08CF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322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58E79EAA-5AB5-1EC9-B4AE-C198BEE38B2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787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CE4CF326-14CF-E04A-03AF-3867D47E3B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87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63F0D2-F250-3107-1483-DBDD26CD5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1552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10531E-8BB5-02D6-AFEC-E5A33795F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9112" y="613607"/>
            <a:ext cx="7772400" cy="381936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DA6B95-D3C8-78E5-07B4-FD97F67B4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4629819"/>
            <a:ext cx="6134101" cy="881899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391170-BBCB-B41E-7EF3-11552AE09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1130300"/>
            <a:ext cx="6756400" cy="2832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="0"/>
            </a:lvl1pPr>
          </a:lstStyle>
          <a:p>
            <a:pPr lvl="0"/>
            <a:endParaRPr lang="en-US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CC7E116B-D2FE-8029-F102-28482CED59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4759618"/>
            <a:ext cx="4686300" cy="622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1">
                <a:latin typeface="+mn-lt"/>
              </a:defRPr>
            </a:lvl1pPr>
          </a:lstStyle>
          <a:p>
            <a:pPr lvl="0"/>
            <a:r>
              <a:rPr lang="en-US"/>
              <a:t>Click to add the author’s name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A27BC2-2F18-5323-A182-B58E5988F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927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6528390" y="0"/>
            <a:ext cx="5663609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26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highlighte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6029AD-1D32-685F-3152-0516E45BE4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297173"/>
            <a:ext cx="6683265" cy="21318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/>
            </a:lvl1pPr>
          </a:lstStyle>
          <a:p>
            <a:pPr lvl="0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4599EA-33A9-714A-71F9-C9917BED5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5570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la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FD92BA1-52B2-AA53-5B3D-C6CCD294C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4D0FF90-1989-0773-3311-86B459E9F2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D66C63-7725-D0B5-A2BA-B83166EDE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8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2" y="500194"/>
            <a:ext cx="11303577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6AE348E-DBD9-C0BD-924D-E8F93B347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33108"/>
            <a:ext cx="11303578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325625-45A1-4974-9E2F-ACF14579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512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break_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DCAF6C-3019-6F70-2286-C5792C43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30D3FB5-8605-FDB1-1ABD-F61723E1C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1479" y="1711845"/>
            <a:ext cx="5819073" cy="6911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400"/>
            </a:lvl1pPr>
          </a:lstStyle>
          <a:p>
            <a:pPr lvl="0"/>
            <a:endParaRPr lang="en-US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60CAB47-BCE7-4DDF-B78D-31A001A2F5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01479" y="2445487"/>
            <a:ext cx="7166344" cy="8551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7200" b="1"/>
            </a:lvl1pPr>
          </a:lstStyle>
          <a:p>
            <a:pPr lvl="0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974466-2D86-293F-6B05-5E0EFB384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95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6528390" y="0"/>
            <a:ext cx="566361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165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6528389" y="0"/>
            <a:ext cx="5663609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3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6528390" y="0"/>
            <a:ext cx="566361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105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u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900B100-2687-1806-91A0-1745BAAE2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3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1136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Yellow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85F22E-218E-4306-C170-579CCBF0B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7561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ed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217865-0F45-7305-80EA-583FC4204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7503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urpl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0B8D50-2C63-2F2E-599F-E921BF1F7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45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image" Target="../media/image23.png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71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945" r:id="rId3"/>
    <p:sldLayoutId id="2147483946" r:id="rId4"/>
    <p:sldLayoutId id="2147483947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  <p15:guide id="9" pos="325" userDrawn="1">
          <p15:clr>
            <a:srgbClr val="F26B43"/>
          </p15:clr>
        </p15:guide>
        <p15:guide id="10" orient="horz" pos="2478" userDrawn="1">
          <p15:clr>
            <a:srgbClr val="F26B43"/>
          </p15:clr>
        </p15:guide>
        <p15:guide id="11" orient="horz" pos="324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850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948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DA4E335-689A-BB63-649D-BD74FAB55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756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0A2E5-A3AA-7BE3-7C87-983A58C15C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Responsive Web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534D79-CFC0-C4F4-AD12-F13DBCAB1A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932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Responsive Design &amp; Modern CSS Concepts</a:t>
            </a:r>
            <a:r>
              <a:rPr lang="en-GB" dirty="0"/>
              <a:t> using Flex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Teaching Deck by Mike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Flexbox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r>
              <a:rPr dirty="0"/>
              <a:t>💡 Flex container with equal-width items.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DA13D6-C685-5C58-D18B-5DE51B0BD83D}"/>
              </a:ext>
            </a:extLst>
          </p:cNvPr>
          <p:cNvSpPr txBox="1"/>
          <p:nvPr/>
        </p:nvSpPr>
        <p:spPr>
          <a:xfrm>
            <a:off x="604472" y="2058380"/>
            <a:ext cx="6097464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		</a:t>
            </a:r>
            <a:r>
              <a:rPr lang="en-GB" sz="1600" dirty="0">
                <a:solidFill>
                  <a:schemeClr val="accent5">
                    <a:lumMod val="50000"/>
                  </a:schemeClr>
                </a:solidFill>
              </a:rPr>
              <a:t>/* each item takes equal width */</a:t>
            </a:r>
            <a:endParaRPr lang="en-GB" sz="1400" b="1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#4CAF50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padding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D21D97-3C2F-0C73-35A0-CBE304B902CC}"/>
              </a:ext>
            </a:extLst>
          </p:cNvPr>
          <p:cNvSpPr txBox="1"/>
          <p:nvPr/>
        </p:nvSpPr>
        <p:spPr>
          <a:xfrm>
            <a:off x="6390693" y="3117879"/>
            <a:ext cx="5357386" cy="23083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GB" sz="1600" b="1" dirty="0">
                <a:effectLst/>
                <a:latin typeface="Calibri" panose="020F0502020204030204" pitchFamily="34" charset="0"/>
                <a:ea typeface="Droid Sans Fallback"/>
              </a:rPr>
              <a:t>How it works:</a:t>
            </a:r>
            <a:endParaRPr lang="en-GB" sz="1600" dirty="0">
              <a:effectLst/>
              <a:latin typeface="Calibri" panose="020F0502020204030204" pitchFamily="34" charset="0"/>
              <a:ea typeface="Droid Sans Fallback"/>
            </a:endParaRPr>
          </a:p>
          <a:p>
            <a:pPr>
              <a:buNone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</a:rPr>
              <a:t>display: 	flex → turns container into a flexible layout</a:t>
            </a:r>
          </a:p>
          <a:p>
            <a:pPr>
              <a:buNone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</a:rPr>
              <a:t>flex:	1 → items grow equally to fill available space</a:t>
            </a:r>
          </a:p>
          <a:p>
            <a:pPr>
              <a:buNone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</a:rPr>
              <a:t>	gap → adds consistent spacing between items</a:t>
            </a:r>
          </a:p>
          <a:p>
            <a:pPr>
              <a:buNone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</a:rPr>
              <a:t> </a:t>
            </a:r>
          </a:p>
          <a:p>
            <a:pPr>
              <a:buNone/>
            </a:pPr>
            <a:r>
              <a:rPr lang="en-GB" sz="1600" b="1" dirty="0">
                <a:effectLst/>
                <a:latin typeface="Calibri" panose="020F0502020204030204" pitchFamily="34" charset="0"/>
                <a:ea typeface="Droid Sans Fallback"/>
              </a:rPr>
              <a:t>Why it matters:</a:t>
            </a:r>
            <a:endParaRPr lang="en-GB" sz="1600" dirty="0">
              <a:effectLst/>
              <a:latin typeface="Calibri" panose="020F0502020204030204" pitchFamily="34" charset="0"/>
              <a:ea typeface="Droid Sans Fallback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Simplifies responsive layouts without floats or grids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Items automatically adjust width as container resizes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Foundation for many modern UI designs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Flex Wrap &amp; Order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r>
              <a:rPr dirty="0"/>
              <a:t>💡 Items wrap and reorder on small screens.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DA3B91-691B-A2A1-9F96-CF515D5AC30A}"/>
              </a:ext>
            </a:extLst>
          </p:cNvPr>
          <p:cNvSpPr txBox="1"/>
          <p:nvPr/>
        </p:nvSpPr>
        <p:spPr>
          <a:xfrm>
            <a:off x="569302" y="1733108"/>
            <a:ext cx="6097464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flex-wrap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wrap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@media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(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600px)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</a:t>
            </a:r>
            <a:r>
              <a:rPr lang="en-GB" sz="14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item:nth-child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(3)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order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-1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3600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Flexbox Alignment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r>
              <a:rPr dirty="0"/>
              <a:t>💡 Distribute items horizontally and center vertically.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017465-5B99-A8B6-53CF-CCD34C005BA7}"/>
              </a:ext>
            </a:extLst>
          </p:cNvPr>
          <p:cNvSpPr txBox="1"/>
          <p:nvPr/>
        </p:nvSpPr>
        <p:spPr>
          <a:xfrm>
            <a:off x="622056" y="1805662"/>
            <a:ext cx="609746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space-between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3600"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48B1E-14EE-7773-0ADF-0162F7E71C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</p:spPr>
        <p:txBody>
          <a:bodyPr/>
          <a:lstStyle/>
          <a:p>
            <a:r>
              <a:rPr lang="en-GB"/>
              <a:t>In this chapter, we reviewed: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3526B3-0B20-7AC6-B314-C403BBFF8935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4500" y="1733550"/>
            <a:ext cx="6678613" cy="682751"/>
          </a:xfr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How to create responsive CSS pages using Flex</a:t>
            </a:r>
            <a:endParaRPr lang="en-IN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269637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2.xml><?xml version="1.0" encoding="utf-8"?>
<a:theme xmlns:a="http://schemas.openxmlformats.org/drawingml/2006/main" name="Divider Slides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ppt/theme/theme3.xml><?xml version="1.0" encoding="utf-8"?>
<a:theme xmlns:a="http://schemas.openxmlformats.org/drawingml/2006/main" name="Purple Modul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99BD60D0-E4C9-4F6E-BF4B-1B224EC6A5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F2F3132CABD445856BE0F647982EB2" ma:contentTypeVersion="18" ma:contentTypeDescription="Create a new document." ma:contentTypeScope="" ma:versionID="758b67149e093cefa772ba6d6764bf3b">
  <xsd:schema xmlns:xsd="http://www.w3.org/2001/XMLSchema" xmlns:xs="http://www.w3.org/2001/XMLSchema" xmlns:p="http://schemas.microsoft.com/office/2006/metadata/properties" xmlns:ns2="35c74202-6262-43ee-80e5-eb97de261190" xmlns:ns3="ae7a5ef5-f60e-4918-a47e-25aad02606cf" targetNamespace="http://schemas.microsoft.com/office/2006/metadata/properties" ma:root="true" ma:fieldsID="643c63e2d433614102d520467f71bbd6" ns2:_="" ns3:_="">
    <xsd:import namespace="35c74202-6262-43ee-80e5-eb97de261190"/>
    <xsd:import namespace="ae7a5ef5-f60e-4918-a47e-25aad02606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c74202-6262-43ee-80e5-eb97de2611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85f1f1f9-0179-4c93-b971-8e9741e0450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e7a5ef5-f60e-4918-a47e-25aad02606cf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df0f66dd-f8d3-45b8-b695-4c91ef7551e9}" ma:internalName="TaxCatchAll" ma:showField="CatchAllData" ma:web="ae7a5ef5-f60e-4918-a47e-25aad02606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e7a5ef5-f60e-4918-a47e-25aad02606cf" xsi:nil="true"/>
    <lcf76f155ced4ddcb4097134ff3c332f xmlns="35c74202-6262-43ee-80e5-eb97de26119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61E3BE4F-40D7-4F21-8D3B-87ABF1CDE51D}">
  <ds:schemaRefs>
    <ds:schemaRef ds:uri="35c74202-6262-43ee-80e5-eb97de261190"/>
    <ds:schemaRef ds:uri="ae7a5ef5-f60e-4918-a47e-25aad02606c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E0CF5967-01BD-40C1-B1E3-8E6CDE2BF8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C71F1D-A98C-43DF-A986-061295C23702}">
  <ds:schemaRefs>
    <ds:schemaRef ds:uri="http://schemas.microsoft.com/office/2006/documentManagement/types"/>
    <ds:schemaRef ds:uri="35c74202-6262-43ee-80e5-eb97de261190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ae7a5ef5-f60e-4918-a47e-25aad02606cf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QAPPTDeck_Jun2024_v1Main</Template>
  <TotalTime>0</TotalTime>
  <Words>236</Words>
  <Application>Microsoft Office PowerPoint</Application>
  <PresentationFormat>Widescreen</PresentationFormat>
  <Paragraphs>70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Symbol</vt:lpstr>
      <vt:lpstr>Aptos</vt:lpstr>
      <vt:lpstr>Arial</vt:lpstr>
      <vt:lpstr>Consolas</vt:lpstr>
      <vt:lpstr>Figtree</vt:lpstr>
      <vt:lpstr>Calibri</vt:lpstr>
      <vt:lpstr>Cover Slides - Business/Marketing</vt:lpstr>
      <vt:lpstr>Divider Slides</vt:lpstr>
      <vt:lpstr>Purple Module</vt:lpstr>
      <vt:lpstr>Responsive Web development</vt:lpstr>
      <vt:lpstr>Responsive Design &amp; Modern CSS Concepts using Flex</vt:lpstr>
      <vt:lpstr>Flexbox Basics</vt:lpstr>
      <vt:lpstr>Flex Wrap &amp; Order</vt:lpstr>
      <vt:lpstr>Flexbox Alignment</vt:lpstr>
      <vt:lpstr>In this chapter, we reviewed: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a cover slide</dc:title>
  <dc:creator>Haynes, Amanda</dc:creator>
  <cp:lastModifiedBy>mike baradaran</cp:lastModifiedBy>
  <cp:revision>11</cp:revision>
  <dcterms:created xsi:type="dcterms:W3CDTF">2024-06-24T11:44:08Z</dcterms:created>
  <dcterms:modified xsi:type="dcterms:W3CDTF">2025-11-12T14:04:01Z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0x010100A7F2F3132CABD445856BE0F647982EB2</vt:lpwstr>
  </property>
  <property fmtid="{D5CDD505-2E9C-101B-9397-08002B2CF9AE}" pid="3" name="MediaServiceImageTags">
    <vt:lpwstr/>
  </property>
</Properties>
</file>

<file path=docProps/thumbnail.jpeg>
</file>